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16" r:id="rId2"/>
    <p:sldId id="257" r:id="rId3"/>
    <p:sldId id="260" r:id="rId4"/>
    <p:sldId id="258" r:id="rId5"/>
    <p:sldId id="259" r:id="rId6"/>
    <p:sldId id="261" r:id="rId7"/>
    <p:sldId id="264" r:id="rId8"/>
    <p:sldId id="262" r:id="rId9"/>
    <p:sldId id="265" r:id="rId10"/>
    <p:sldId id="266" r:id="rId11"/>
    <p:sldId id="268" r:id="rId12"/>
    <p:sldId id="267" r:id="rId13"/>
    <p:sldId id="319" r:id="rId14"/>
    <p:sldId id="323" r:id="rId15"/>
    <p:sldId id="318" r:id="rId16"/>
    <p:sldId id="269" r:id="rId17"/>
    <p:sldId id="322" r:id="rId18"/>
    <p:sldId id="321" r:id="rId19"/>
    <p:sldId id="317" r:id="rId20"/>
    <p:sldId id="279" r:id="rId21"/>
    <p:sldId id="280" r:id="rId22"/>
    <p:sldId id="282" r:id="rId23"/>
    <p:sldId id="278" r:id="rId24"/>
    <p:sldId id="277" r:id="rId25"/>
    <p:sldId id="283" r:id="rId26"/>
    <p:sldId id="274" r:id="rId27"/>
    <p:sldId id="275" r:id="rId28"/>
    <p:sldId id="276" r:id="rId29"/>
    <p:sldId id="273" r:id="rId30"/>
    <p:sldId id="270" r:id="rId31"/>
    <p:sldId id="324" r:id="rId32"/>
    <p:sldId id="325" r:id="rId33"/>
    <p:sldId id="327" r:id="rId34"/>
    <p:sldId id="330" r:id="rId35"/>
    <p:sldId id="329" r:id="rId36"/>
    <p:sldId id="328" r:id="rId37"/>
    <p:sldId id="271" r:id="rId38"/>
    <p:sldId id="295" r:id="rId39"/>
    <p:sldId id="294" r:id="rId40"/>
    <p:sldId id="293" r:id="rId41"/>
    <p:sldId id="292" r:id="rId42"/>
    <p:sldId id="291" r:id="rId43"/>
    <p:sldId id="288" r:id="rId44"/>
    <p:sldId id="290" r:id="rId45"/>
    <p:sldId id="289" r:id="rId46"/>
    <p:sldId id="287" r:id="rId47"/>
    <p:sldId id="286" r:id="rId48"/>
    <p:sldId id="285" r:id="rId49"/>
    <p:sldId id="272" r:id="rId50"/>
    <p:sldId id="299" r:id="rId51"/>
    <p:sldId id="298" r:id="rId52"/>
    <p:sldId id="297" r:id="rId53"/>
    <p:sldId id="300" r:id="rId54"/>
    <p:sldId id="296" r:id="rId55"/>
    <p:sldId id="326" r:id="rId56"/>
    <p:sldId id="284" r:id="rId57"/>
    <p:sldId id="302" r:id="rId58"/>
    <p:sldId id="303" r:id="rId59"/>
    <p:sldId id="304" r:id="rId60"/>
    <p:sldId id="301" r:id="rId61"/>
    <p:sldId id="310" r:id="rId62"/>
    <p:sldId id="309" r:id="rId63"/>
    <p:sldId id="305" r:id="rId64"/>
    <p:sldId id="315" r:id="rId65"/>
    <p:sldId id="307" r:id="rId66"/>
    <p:sldId id="314" r:id="rId67"/>
    <p:sldId id="313" r:id="rId68"/>
    <p:sldId id="312" r:id="rId69"/>
    <p:sldId id="311" r:id="rId70"/>
    <p:sldId id="306" r:id="rId7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E6D28-17CF-4FEF-BC9B-2B050E643377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0593F-5051-4273-9AE2-9179552392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73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0593F-5051-4273-9AE2-917955239285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67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7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5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5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3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73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2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4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3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8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8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1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847AA-CCA5-47F3-A180-64866A3551C1}" type="datetimeFigureOut">
              <a:rPr lang="de-DE" smtClean="0"/>
              <a:t>03.03.2016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93144-0D8E-4AFB-840C-3413A0553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52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7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arry_2\Pictures\Versammlung\Historie\Posaunenchor 1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9042272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81033" y="6202456"/>
            <a:ext cx="795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Posaunenchor ca. 1930 vor dem Versammlungshaus in der Bahnhofstrasse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arry_2\Pictures\Versammlung\Historie\IMG 1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5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arry_2\Pictures\Versammlung\Historie\Posaunenchor mit Na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" y="0"/>
            <a:ext cx="9175891" cy="688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Eigene Dateien\Eigene Bilder\Versammlung\Historie\Nachtrag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" y="332656"/>
            <a:ext cx="9082988" cy="60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6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Eigene Dateien\Eigene Bilder\Versammlung\Historie\Nachtrag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" y="360040"/>
            <a:ext cx="9146285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8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Eigene Dateien\Eigene Bilder\Versammlung\Historie\Nachtrag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4538"/>
          <a:stretch/>
        </p:blipFill>
        <p:spPr bwMode="auto">
          <a:xfrm>
            <a:off x="0" y="404664"/>
            <a:ext cx="9080234" cy="573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691680" y="6171348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Neubau in </a:t>
            </a:r>
            <a:r>
              <a:rPr lang="de-DE" sz="2400" dirty="0" smtClean="0">
                <a:solidFill>
                  <a:schemeClr val="bg1"/>
                </a:solidFill>
              </a:rPr>
              <a:t>der </a:t>
            </a:r>
            <a:r>
              <a:rPr lang="de-DE" sz="2400" dirty="0" err="1" smtClean="0">
                <a:solidFill>
                  <a:schemeClr val="bg1"/>
                </a:solidFill>
              </a:rPr>
              <a:t>Rathausstrasse</a:t>
            </a:r>
            <a:r>
              <a:rPr lang="de-DE" sz="2400" dirty="0" smtClean="0">
                <a:solidFill>
                  <a:schemeClr val="bg1"/>
                </a:solidFill>
              </a:rPr>
              <a:t> 1956/57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arry_2\Pictures\Versammlung\Historie\593 - 090819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t="17100" r="7705" b="6484"/>
          <a:stretch/>
        </p:blipFill>
        <p:spPr bwMode="auto">
          <a:xfrm>
            <a:off x="1547664" y="0"/>
            <a:ext cx="5472608" cy="69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07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Eigene Dateien\Eigene Bilder\Versammlung\Historie\Nachtrag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"/>
          <a:stretch/>
        </p:blipFill>
        <p:spPr bwMode="auto">
          <a:xfrm>
            <a:off x="-3158" y="214704"/>
            <a:ext cx="9147158" cy="606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69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Eigene Dateien\Eigene Bilder\Versammlung\Historie\Nachtrag 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r="2825"/>
          <a:stretch/>
        </p:blipFill>
        <p:spPr bwMode="auto">
          <a:xfrm>
            <a:off x="0" y="404664"/>
            <a:ext cx="9143999" cy="612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7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Eigene Dateien\Eigene Bilder\Versammlung\Historie\Nachtra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" y="372912"/>
            <a:ext cx="9064897" cy="58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347864" y="6237312"/>
            <a:ext cx="2268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Richtfest 1956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Harry_2\Pictures\Versammlung\EfG-Rehe Logo\Logos neu 02_15\Logo-neu kleiner R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999574" cy="24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Harry_2\Documents\Lichtpunkt\Feste Daten\Feste Bilder\VESAMMLUNG Logo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47634"/>
            <a:ext cx="3539653" cy="186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E:\Eigene Dateien\Eigene Bilder\Versammlung\Historie\altes versammlungshaus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5847" r="3887" b="9083"/>
          <a:stretch/>
        </p:blipFill>
        <p:spPr bwMode="auto">
          <a:xfrm>
            <a:off x="218384" y="568670"/>
            <a:ext cx="3370997" cy="216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E:\Eigene Dateien\Eigene Bilder\Versammlung\EfG-Rehe Logo\Logos neu 02_15\haus-zeichnung kle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94" y="4791224"/>
            <a:ext cx="407614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arry_2\Pictures\Versammlung\EfG-Rehe Logo\Logos neu 02_15\Logo-neu kleiner Ra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36" y="412045"/>
            <a:ext cx="954528" cy="232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589381" y="842809"/>
            <a:ext cx="26500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125 Jahre</a:t>
            </a:r>
          </a:p>
          <a:p>
            <a:pPr algn="ctr"/>
            <a:r>
              <a:rPr lang="de-DE" sz="4000" dirty="0" smtClean="0">
                <a:solidFill>
                  <a:schemeClr val="bg1"/>
                </a:solidFill>
                <a:latin typeface="Germany" panose="03040902040508030806" pitchFamily="66" charset="0"/>
              </a:rPr>
              <a:t>1889</a:t>
            </a:r>
            <a:r>
              <a:rPr lang="de-DE" sz="4000" dirty="0" smtClean="0">
                <a:solidFill>
                  <a:schemeClr val="bg1"/>
                </a:solidFill>
              </a:rPr>
              <a:t> - 2016</a:t>
            </a:r>
            <a:endParaRPr lang="de-DE" sz="4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47664" y="4437281"/>
            <a:ext cx="30748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chemeClr val="bg1"/>
                </a:solidFill>
                <a:latin typeface="Germany" panose="03040902040508030806" pitchFamily="66" charset="0"/>
              </a:rPr>
              <a:t>Brüdergemeinde</a:t>
            </a:r>
          </a:p>
          <a:p>
            <a:pPr algn="ctr"/>
            <a:r>
              <a:rPr lang="de-DE" sz="4000" dirty="0" err="1" smtClean="0">
                <a:solidFill>
                  <a:schemeClr val="bg1"/>
                </a:solidFill>
              </a:rPr>
              <a:t>EfG</a:t>
            </a:r>
            <a:r>
              <a:rPr lang="de-DE" sz="4000" dirty="0" smtClean="0">
                <a:solidFill>
                  <a:schemeClr val="bg1"/>
                </a:solidFill>
              </a:rPr>
              <a:t> Rehe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Harry_2\Pictures\Versammlung\Historie\Richtfe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7" t="8998" r="3687" b="1167"/>
          <a:stretch/>
        </p:blipFill>
        <p:spPr bwMode="auto">
          <a:xfrm>
            <a:off x="179512" y="0"/>
            <a:ext cx="5580112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56176" y="1196752"/>
            <a:ext cx="2268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Richtfest 1956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arry_2\Pictures\Versammlung\Historie\Einweihung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t="1863" r="942" b="1362"/>
          <a:stretch/>
        </p:blipFill>
        <p:spPr bwMode="auto">
          <a:xfrm>
            <a:off x="35496" y="91440"/>
            <a:ext cx="904113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890721" y="6237312"/>
            <a:ext cx="26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Einweihung 1957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arry_2\Pictures\Versammlung\Historie\4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6512" r="3231" b="4541"/>
          <a:stretch/>
        </p:blipFill>
        <p:spPr bwMode="auto">
          <a:xfrm>
            <a:off x="107504" y="379221"/>
            <a:ext cx="8910756" cy="60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20444118">
            <a:off x="4002280" y="2588145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Heinrich Neumann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720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arry_2\Pictures\Versammlung\Historie\Einweihung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1621"/>
          <a:stretch/>
        </p:blipFill>
        <p:spPr bwMode="auto">
          <a:xfrm>
            <a:off x="0" y="137159"/>
            <a:ext cx="9096158" cy="632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5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arry_2\Pictures\Versammlung\Historie\Einweihung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595" b="1877"/>
          <a:stretch/>
        </p:blipFill>
        <p:spPr bwMode="auto">
          <a:xfrm>
            <a:off x="35496" y="223986"/>
            <a:ext cx="914126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5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arry_2\Pictures\Versammlung\Historie\Ch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" r="1162"/>
          <a:stretch/>
        </p:blipFill>
        <p:spPr bwMode="auto">
          <a:xfrm>
            <a:off x="66248" y="304036"/>
            <a:ext cx="9042256" cy="61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0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arry_2\Pictures\Versammlung\Historie\Heinrich Neuman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" y="191641"/>
            <a:ext cx="9363854" cy="64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arry_2\Pictures\Versammlung\Historie\Hermann Beu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6671"/>
          <a:stretch/>
        </p:blipFill>
        <p:spPr bwMode="auto">
          <a:xfrm>
            <a:off x="251520" y="1052736"/>
            <a:ext cx="430403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Harry_2\Pictures\Versammlung\Historie\Hugo Mich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t="2515"/>
          <a:stretch/>
        </p:blipFill>
        <p:spPr bwMode="auto">
          <a:xfrm>
            <a:off x="4788024" y="403784"/>
            <a:ext cx="3986768" cy="59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1600" y="587727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Hermann Beul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 rot="20819503">
            <a:off x="6325836" y="929623"/>
            <a:ext cx="1510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Hugo Michel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684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Harry_2\Pictures\Versammlung\Historie\Emil Ditthard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2" r="6596"/>
          <a:stretch/>
        </p:blipFill>
        <p:spPr bwMode="auto">
          <a:xfrm>
            <a:off x="4385672" y="692696"/>
            <a:ext cx="3874158" cy="50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Harry_2\Pictures\Versammlung\Historie\Laideckersch Heinri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2305" r="24540"/>
          <a:stretch/>
        </p:blipFill>
        <p:spPr bwMode="auto">
          <a:xfrm>
            <a:off x="476662" y="264089"/>
            <a:ext cx="3303270" cy="59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20980840">
            <a:off x="1928933" y="811859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Heinrich Jung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20883903">
            <a:off x="5458134" y="4443617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Emil </a:t>
            </a:r>
            <a:r>
              <a:rPr lang="de-DE" dirty="0" err="1" smtClean="0"/>
              <a:t>Ditthardt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arry_2\Pictures\Versammlung\Historie\Willi Homm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2069" r="5301" b="2457"/>
          <a:stretch/>
        </p:blipFill>
        <p:spPr bwMode="auto">
          <a:xfrm>
            <a:off x="35496" y="165184"/>
            <a:ext cx="9049300" cy="650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chtungspfeil 1"/>
          <p:cNvSpPr/>
          <p:nvPr/>
        </p:nvSpPr>
        <p:spPr>
          <a:xfrm rot="19335637">
            <a:off x="1337262" y="4193207"/>
            <a:ext cx="1944216" cy="447579"/>
          </a:xfrm>
          <a:prstGeom prst="homePlate">
            <a:avLst>
              <a:gd name="adj" fmla="val 27785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Adolf </a:t>
            </a:r>
            <a:r>
              <a:rPr lang="de-DE" dirty="0" err="1" smtClean="0">
                <a:solidFill>
                  <a:schemeClr val="tx1"/>
                </a:solidFill>
              </a:rPr>
              <a:t>Ditthardt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Richtungspfeil 3"/>
          <p:cNvSpPr/>
          <p:nvPr/>
        </p:nvSpPr>
        <p:spPr>
          <a:xfrm rot="19335637">
            <a:off x="3433877" y="5569743"/>
            <a:ext cx="1944216" cy="447579"/>
          </a:xfrm>
          <a:prstGeom prst="homePlate">
            <a:avLst>
              <a:gd name="adj" fmla="val 27785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Willi Hommel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Pfeil nach links 6"/>
          <p:cNvSpPr/>
          <p:nvPr/>
        </p:nvSpPr>
        <p:spPr>
          <a:xfrm rot="19766374">
            <a:off x="2725551" y="667242"/>
            <a:ext cx="1335315" cy="407772"/>
          </a:xfrm>
          <a:prstGeom prst="leftArrow">
            <a:avLst>
              <a:gd name="adj1" fmla="val 83636"/>
              <a:gd name="adj2" fmla="val 68220"/>
            </a:avLst>
          </a:prstGeom>
          <a:solidFill>
            <a:schemeClr val="tx1">
              <a:lumMod val="50000"/>
              <a:lumOff val="50000"/>
              <a:alpha val="2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Otto Gräf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4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rry_2\Pictures\Versammlung\Historie\Alte Männer H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4"/>
          <a:stretch/>
        </p:blipFill>
        <p:spPr bwMode="auto">
          <a:xfrm>
            <a:off x="0" y="0"/>
            <a:ext cx="912822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5536" y="6144547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bg1"/>
                </a:solidFill>
              </a:rPr>
              <a:t>Einige der Gründer 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23928" y="617220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u.a. Theodor </a:t>
            </a:r>
            <a:r>
              <a:rPr lang="de-DE" sz="1600" dirty="0" err="1" smtClean="0">
                <a:solidFill>
                  <a:schemeClr val="bg1"/>
                </a:solidFill>
              </a:rPr>
              <a:t>Zammert</a:t>
            </a:r>
            <a:r>
              <a:rPr lang="de-DE" sz="1600" dirty="0" smtClean="0">
                <a:solidFill>
                  <a:schemeClr val="bg1"/>
                </a:solidFill>
              </a:rPr>
              <a:t>, Gustav Sahm, </a:t>
            </a:r>
          </a:p>
          <a:p>
            <a:r>
              <a:rPr lang="de-DE" sz="1600" dirty="0" smtClean="0">
                <a:solidFill>
                  <a:schemeClr val="bg1"/>
                </a:solidFill>
              </a:rPr>
              <a:t>Fries (</a:t>
            </a:r>
            <a:r>
              <a:rPr lang="de-DE" sz="1600" dirty="0" err="1" smtClean="0">
                <a:solidFill>
                  <a:schemeClr val="bg1"/>
                </a:solidFill>
              </a:rPr>
              <a:t>Emmerzhausen</a:t>
            </a:r>
            <a:r>
              <a:rPr lang="de-DE" sz="1600" dirty="0" smtClean="0">
                <a:solidFill>
                  <a:schemeClr val="bg1"/>
                </a:solidFill>
              </a:rPr>
              <a:t>), Kleinschmidt (</a:t>
            </a:r>
            <a:r>
              <a:rPr lang="de-DE" sz="1600" dirty="0" err="1" smtClean="0">
                <a:solidFill>
                  <a:schemeClr val="bg1"/>
                </a:solidFill>
              </a:rPr>
              <a:t>Emmerichenhain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arry_2\Pictures\Versammlung\Historie\Hermann Sahm.xnba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2256" r="3513" b="2397"/>
          <a:stretch/>
        </p:blipFill>
        <p:spPr bwMode="auto">
          <a:xfrm>
            <a:off x="251520" y="11430"/>
            <a:ext cx="4062224" cy="610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Harry_2\Pictures\Versammlung\Historie\Ernst Kroppa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t="1973" b="1595"/>
          <a:stretch/>
        </p:blipFill>
        <p:spPr bwMode="auto">
          <a:xfrm>
            <a:off x="4716016" y="44624"/>
            <a:ext cx="4176524" cy="61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55576" y="6099124"/>
            <a:ext cx="280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Hermann, Magdalene Sahm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Otto, Nelly Menges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43434" y="6111650"/>
            <a:ext cx="3346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Ernst, Else </a:t>
            </a:r>
            <a:r>
              <a:rPr lang="de-DE" dirty="0" err="1" smtClean="0">
                <a:solidFill>
                  <a:schemeClr val="bg1"/>
                </a:solidFill>
              </a:rPr>
              <a:t>Kroppach</a:t>
            </a:r>
            <a:r>
              <a:rPr lang="de-DE" dirty="0" smtClean="0">
                <a:solidFill>
                  <a:schemeClr val="bg1"/>
                </a:solidFill>
              </a:rPr>
              <a:t> Otto Schäfer,</a:t>
            </a:r>
          </a:p>
          <a:p>
            <a:pPr algn="r"/>
            <a:r>
              <a:rPr lang="de-DE" dirty="0" smtClean="0">
                <a:solidFill>
                  <a:schemeClr val="bg1"/>
                </a:solidFill>
              </a:rPr>
              <a:t>     Herbert </a:t>
            </a:r>
            <a:r>
              <a:rPr lang="de-DE" dirty="0" err="1" smtClean="0">
                <a:solidFill>
                  <a:schemeClr val="bg1"/>
                </a:solidFill>
              </a:rPr>
              <a:t>Kroppach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Eigene Dateien\Eigene Bilder\Versammlung\Historie\Nachtrag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8" y="476672"/>
            <a:ext cx="910659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Eigene Dateien\Eigene Bilder\Versammlung\Historie\Nachtrag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8640"/>
            <a:ext cx="9176337" cy="64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9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rry_2\Pictures\Versammlung\Historie\Gräfs 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01000" cy="67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arry_2\Pictures\Versammlung\Historie\B IMG889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" y="260648"/>
            <a:ext cx="9144000" cy="59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267744" y="630932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Dodoma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chemeClr val="bg1"/>
                </a:solidFill>
              </a:rPr>
              <a:t>Tansania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rry_2\Pictures\Versammlung\Historie\20040404tGesamtbil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2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rry_2\Pictures\Versammlung\Historie\Dodo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" y="332656"/>
            <a:ext cx="9000281" cy="576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6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arry_2\Pictures\Versammlung\Historie\Gemeindehaus 1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47423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3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Eigene Dateien\Eigene Bilder\Versammlung\Historie\1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9616" r="8541" b="6332"/>
          <a:stretch/>
        </p:blipFill>
        <p:spPr bwMode="auto">
          <a:xfrm>
            <a:off x="14182" y="116632"/>
            <a:ext cx="912922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21232005">
            <a:off x="2483768" y="2577090"/>
            <a:ext cx="3938899" cy="523220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Aus dem Gemeindeleben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4637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Eigene Dateien\Eigene Bilder\Versammlung\Historie\1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" t="7325" r="4758" b="5808"/>
          <a:stretch/>
        </p:blipFill>
        <p:spPr bwMode="auto">
          <a:xfrm>
            <a:off x="27474" y="260648"/>
            <a:ext cx="9170610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0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rry_2\Pictures\Versammlung\Historie\Chronik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836"/>
            <a:ext cx="8827426" cy="664953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ingekerbter Richtungspfeil 1"/>
          <p:cNvSpPr/>
          <p:nvPr/>
        </p:nvSpPr>
        <p:spPr>
          <a:xfrm rot="18519229">
            <a:off x="395536" y="3861048"/>
            <a:ext cx="792088" cy="576064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987824" y="4365104"/>
            <a:ext cx="5832648" cy="72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7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igene Dateien\Eigene Bilder\Versammlung\Historie\IMG 10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" y="175994"/>
            <a:ext cx="9171002" cy="64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2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Eigene Dateien\Eigene Bilder\Versammlung\Historie\Gemeindefest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/>
          <a:stretch/>
        </p:blipFill>
        <p:spPr bwMode="auto">
          <a:xfrm>
            <a:off x="179512" y="243429"/>
            <a:ext cx="8852256" cy="64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1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Eigene Dateien\Eigene Bilder\Versammlung\Historie\Gemeindefest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t="6473" r="9770"/>
          <a:stretch/>
        </p:blipFill>
        <p:spPr bwMode="auto">
          <a:xfrm rot="5400000">
            <a:off x="1076306" y="482778"/>
            <a:ext cx="6858000" cy="591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Eigene Dateien\Eigene Bilder\Versammlung\Historie\Gemeindefest 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1"/>
          <a:stretch/>
        </p:blipFill>
        <p:spPr bwMode="auto">
          <a:xfrm>
            <a:off x="102870" y="332656"/>
            <a:ext cx="8933626" cy="603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9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Eigene Dateien\Eigene Bilder\Versammlung\Historie\Gemeindefest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764704"/>
            <a:ext cx="950650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4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Eigene Dateien\Eigene Bilder\Versammlung\Historie\Otmar Waldem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" r="1125"/>
          <a:stretch/>
        </p:blipFill>
        <p:spPr bwMode="auto">
          <a:xfrm>
            <a:off x="179512" y="50967"/>
            <a:ext cx="8784976" cy="67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3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Eigene Dateien\Eigene Bilder\Versammlung\Historie\Otmar reitershah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t="17611" r="12870" b="3554"/>
          <a:stretch/>
        </p:blipFill>
        <p:spPr bwMode="auto">
          <a:xfrm rot="16200000">
            <a:off x="-834149" y="1445140"/>
            <a:ext cx="6132547" cy="410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Eigene Dateien\Eigene Bilder\Versammlung\Historie\Waldema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r="2109" b="6190"/>
          <a:stretch/>
        </p:blipFill>
        <p:spPr bwMode="auto">
          <a:xfrm rot="5400000">
            <a:off x="3737524" y="1265957"/>
            <a:ext cx="6132547" cy="44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Eigene Dateien\Eigene Bilder\Versammlung\Historie\Otto Grä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t="1406" r="1843" b="2112"/>
          <a:stretch/>
        </p:blipFill>
        <p:spPr bwMode="auto">
          <a:xfrm>
            <a:off x="35496" y="65676"/>
            <a:ext cx="9036496" cy="667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Eigene Dateien\Eigene Bilder\Versammlung\Historie\Emil Beu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r="2659" b="4604"/>
          <a:stretch/>
        </p:blipFill>
        <p:spPr bwMode="auto">
          <a:xfrm rot="16200000">
            <a:off x="3923594" y="1474181"/>
            <a:ext cx="6040255" cy="402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Eigene Dateien\Eigene Bilder\Versammlung\Historie\Herbert Ditthard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"/>
          <a:stretch/>
        </p:blipFill>
        <p:spPr bwMode="auto">
          <a:xfrm>
            <a:off x="395536" y="465736"/>
            <a:ext cx="3985567" cy="60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Eigene Dateien\Eigene Bilder\Versammlung\Historie\Bil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30" y="151273"/>
            <a:ext cx="4533982" cy="651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Eigene Dateien\Eigene Bilder\Versammlung\Historie\Bil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1272"/>
            <a:ext cx="4464496" cy="65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6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Eigene Dateien\Eigene Dokumente\VERSAMMLUNG\Jubiläen\60 j geteilt\60 Jahre EfG Rehe 1951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 b="50838"/>
          <a:stretch/>
        </p:blipFill>
        <p:spPr bwMode="auto">
          <a:xfrm>
            <a:off x="179512" y="0"/>
            <a:ext cx="8827626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19672" y="609329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Aus dem Manuskript zur 60 Jahrfeier  1951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Eigene Dateien\Eigene Bilder\Versammlung\Historie\Bild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"/>
          <a:stretch/>
        </p:blipFill>
        <p:spPr bwMode="auto">
          <a:xfrm>
            <a:off x="-31408" y="72008"/>
            <a:ext cx="913991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Eigene Dateien\Eigene Bilder\Versammlung\Historie\Bild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2" r="1066"/>
          <a:stretch/>
        </p:blipFill>
        <p:spPr bwMode="auto">
          <a:xfrm>
            <a:off x="11480" y="-27384"/>
            <a:ext cx="9105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Eigene Dateien\Eigene Bilder\Versammlung\Historie\Bild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167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71800" y="6169649"/>
            <a:ext cx="399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Chorjubiläum 100 Jahre - 1992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Eigene Dateien\Eigene Bilder\Versammlung\Historie\Bild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r="2716"/>
          <a:stretch/>
        </p:blipFill>
        <p:spPr bwMode="auto">
          <a:xfrm>
            <a:off x="-75936" y="44624"/>
            <a:ext cx="9219936" cy="67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7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Eigene Dateien\Eigene Bilder\Versammlung\Historie\Bild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2804" r="6234" b="3432"/>
          <a:stretch/>
        </p:blipFill>
        <p:spPr bwMode="auto">
          <a:xfrm>
            <a:off x="-1" y="161186"/>
            <a:ext cx="9196687" cy="650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Eigene Dateien\Eigene Bilder\Versammlung\Historie\Nachtra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" y="404664"/>
            <a:ext cx="912960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7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Eigene Dateien\Eigene Bilder\Versammlung\Historie\1995-01-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/>
          <a:stretch/>
        </p:blipFill>
        <p:spPr bwMode="auto">
          <a:xfrm>
            <a:off x="0" y="-1"/>
            <a:ext cx="9328630" cy="688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23728" y="6222414"/>
            <a:ext cx="4608512" cy="461665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Zweiggemeinde Rennerod ab 1992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668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Eigene Dateien\Eigene Bilder\Versammlung\Historie\2001-05-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/>
          <a:stretch/>
        </p:blipFill>
        <p:spPr bwMode="auto">
          <a:xfrm>
            <a:off x="22497" y="404664"/>
            <a:ext cx="9121503" cy="570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6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Eigene Dateien\Eigene Bilder\Versammlung\Historie\DSCF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83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E:\Eigene Dateien\Eigene Bilder\Versammlung\Historie\DSC021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r="6794"/>
          <a:stretch/>
        </p:blipFill>
        <p:spPr bwMode="auto">
          <a:xfrm>
            <a:off x="-5111" y="26094"/>
            <a:ext cx="9041607" cy="67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239384" y="5932030"/>
            <a:ext cx="1439436" cy="707886"/>
          </a:xfrm>
          <a:prstGeom prst="rect">
            <a:avLst/>
          </a:prstGeom>
          <a:solidFill>
            <a:schemeClr val="bg1">
              <a:lumMod val="6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2011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Eigene Dateien\Eigene Dokumente\VERSAMMLUNG\Jubiläen\60 j geteilt\60 Jahre EfG Rehe 1951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4903" b="62412"/>
          <a:stretch/>
        </p:blipFill>
        <p:spPr bwMode="auto">
          <a:xfrm>
            <a:off x="60515" y="548680"/>
            <a:ext cx="894031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Eigene Dateien\Eigene Bilder\Versammlung\Bau\Ansichten_ A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3"/>
          <a:stretch/>
        </p:blipFill>
        <p:spPr bwMode="auto">
          <a:xfrm>
            <a:off x="-36339" y="49387"/>
            <a:ext cx="9180339" cy="669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Eigene Dateien\Eigene Bilder\Versammlung\Historie\DSC014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"/>
          <a:stretch/>
        </p:blipFill>
        <p:spPr bwMode="auto">
          <a:xfrm>
            <a:off x="-22227" y="116632"/>
            <a:ext cx="9200527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Eigene Dateien\Eigene Bilder\Versammlung\Historie\DSC016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r="7267"/>
          <a:stretch/>
        </p:blipFill>
        <p:spPr bwMode="auto">
          <a:xfrm>
            <a:off x="12596" y="72008"/>
            <a:ext cx="913583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7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Eigene Dateien\Eigene Bilder\Versammlung\Historie\DSC018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5100"/>
          <a:stretch/>
        </p:blipFill>
        <p:spPr bwMode="auto">
          <a:xfrm>
            <a:off x="24016" y="28640"/>
            <a:ext cx="9147118" cy="671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5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Eigene Dateien\Eigene Bilder\Versammlung\Historie\DSC0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622"/>
            <a:ext cx="9108505" cy="683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E:\Eigene Dateien\Eigene Bilder\Versammlung\Historie\DSC0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1338" y="-1668463"/>
            <a:ext cx="15240001" cy="114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0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E:\Eigene Dateien\Eigene Bilder\Versammlung\Historie\DSC023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r="4527"/>
          <a:stretch/>
        </p:blipFill>
        <p:spPr bwMode="auto">
          <a:xfrm>
            <a:off x="-1" y="89168"/>
            <a:ext cx="9174421" cy="658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99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Eigene Dateien\Eigene Bilder\Versammlung\Historie\DSC024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r="6234"/>
          <a:stretch/>
        </p:blipFill>
        <p:spPr bwMode="auto">
          <a:xfrm>
            <a:off x="8012" y="16340"/>
            <a:ext cx="9135988" cy="684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Eigene Dateien\Eigene Bilder\Versammlung\Historie\DSC035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9"/>
          <a:stretch/>
        </p:blipFill>
        <p:spPr bwMode="auto">
          <a:xfrm>
            <a:off x="-46523" y="44624"/>
            <a:ext cx="9191886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Eigene Dateien\Eigene Bilder\Versammlung\Historie\DSC060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/>
          <a:stretch/>
        </p:blipFill>
        <p:spPr bwMode="auto">
          <a:xfrm>
            <a:off x="-22046" y="0"/>
            <a:ext cx="9166046" cy="683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0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Eigene Dateien\Eigene Dokumente\VERSAMMLUNG\Jubiläen\60 j geteilt\60 Jahre EfG Rehe 1951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0" b="17933"/>
          <a:stretch/>
        </p:blipFill>
        <p:spPr bwMode="auto">
          <a:xfrm>
            <a:off x="107504" y="404664"/>
            <a:ext cx="8932901" cy="57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9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6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igene Dateien\Eigene Bilder\Versammlung\Historie\Nachtrag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9" y="260648"/>
            <a:ext cx="9177617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79712" y="6165304"/>
            <a:ext cx="4923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dobe Caslon Pro Bold" pitchFamily="18" charset="0"/>
              </a:rPr>
              <a:t>Erstes Gemeindehaus in der Bahnhofstrasse</a:t>
            </a:r>
            <a:endParaRPr lang="de-DE" sz="2000" dirty="0">
              <a:solidFill>
                <a:schemeClr val="bg1"/>
              </a:solidFill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5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arry_2\Pictures\Versammlung\Historie\gemischter Ch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63" y="116632"/>
            <a:ext cx="9218863" cy="607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76114" y="6202456"/>
            <a:ext cx="8188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Gemischter Chor ca. 1930 vor dem Versammlungshaus in der Bahnhofstrasse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Bildschirmpräsentation (4:3)</PresentationFormat>
  <Paragraphs>33</Paragraphs>
  <Slides>70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70</vt:i4>
      </vt:variant>
    </vt:vector>
  </HeadingPairs>
  <TitlesOfParts>
    <vt:vector size="71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Harry</dc:creator>
  <cp:lastModifiedBy>Harry</cp:lastModifiedBy>
  <cp:revision>61</cp:revision>
  <dcterms:created xsi:type="dcterms:W3CDTF">2016-01-14T15:28:26Z</dcterms:created>
  <dcterms:modified xsi:type="dcterms:W3CDTF">2016-03-03T11:08:33Z</dcterms:modified>
</cp:coreProperties>
</file>