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64" r:id="rId16"/>
    <p:sldId id="271" r:id="rId17"/>
    <p:sldId id="272" r:id="rId18"/>
    <p:sldId id="274" r:id="rId19"/>
    <p:sldId id="275" r:id="rId20"/>
    <p:sldId id="276" r:id="rId21"/>
    <p:sldId id="278" r:id="rId22"/>
    <p:sldId id="279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16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5" r:id="rId48"/>
    <p:sldId id="303" r:id="rId49"/>
    <p:sldId id="304" r:id="rId50"/>
    <p:sldId id="308" r:id="rId51"/>
    <p:sldId id="310" r:id="rId52"/>
    <p:sldId id="311" r:id="rId53"/>
    <p:sldId id="312" r:id="rId54"/>
    <p:sldId id="313" r:id="rId55"/>
    <p:sldId id="314" r:id="rId5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4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2" autoAdjust="0"/>
  </p:normalViewPr>
  <p:slideViewPr>
    <p:cSldViewPr>
      <p:cViewPr>
        <p:scale>
          <a:sx n="150" d="100"/>
          <a:sy n="150" d="100"/>
        </p:scale>
        <p:origin x="-492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9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1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9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7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0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9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6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3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81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9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6EB05-8626-4F72-9D27-BE874D9BD542}" type="datetimeFigureOut">
              <a:rPr lang="de-DE" smtClean="0"/>
              <a:t>13.04.2017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32663-8D40-4A8E-8B7B-D3B201BC7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111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5 J Prä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4584" y="19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arry_2\Pictures\Versammlung\Chorjubiläum\Einweihun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84767" cy="51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1437823">
            <a:off x="1983663" y="163564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8thCentury" pitchFamily="2" charset="0"/>
              </a:rPr>
              <a:t>17.02.1957 Einweihungsgottesdienst</a:t>
            </a:r>
            <a:endParaRPr lang="de-DE" sz="3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18thCentu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Harry_2\Pictures\Versammlung\Chorjubiläum\Bild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" t="6675" b="1432"/>
          <a:stretch/>
        </p:blipFill>
        <p:spPr bwMode="auto">
          <a:xfrm>
            <a:off x="336359" y="0"/>
            <a:ext cx="84687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arry_2\Pictures\Versammlung\Chorjubiläum\Auswahl\1_Jubi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5" y="18331"/>
            <a:ext cx="7551061" cy="5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arry_2\Pictures\Versammlung\Chorjubiläum\Auswahl\1_Jubi_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318" r="798" b="1768"/>
          <a:stretch/>
        </p:blipFill>
        <p:spPr bwMode="auto">
          <a:xfrm>
            <a:off x="719177" y="-20538"/>
            <a:ext cx="758474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2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arry_2\Pictures\Versammlung\Chorjubiläum\Auswahl\1_Jubi_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504" b="1046"/>
          <a:stretch/>
        </p:blipFill>
        <p:spPr bwMode="auto">
          <a:xfrm>
            <a:off x="831133" y="0"/>
            <a:ext cx="74852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8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arry_2\Pictures\Versammlung\Chorjubiläum\Auswahl\1_Jubi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1342" r="1143"/>
          <a:stretch/>
        </p:blipFill>
        <p:spPr bwMode="auto">
          <a:xfrm>
            <a:off x="1187624" y="0"/>
            <a:ext cx="671518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>
        <p:wipe/>
      </p:transition>
    </mc:Choice>
    <mc:Fallback xmlns="">
      <p:transition advTm="1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arry_2\Pictures\Versammlung\Chorjubiläum\Auswahl\1_Jubi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" r="1491" b="2727"/>
          <a:stretch/>
        </p:blipFill>
        <p:spPr bwMode="auto">
          <a:xfrm>
            <a:off x="827584" y="5981"/>
            <a:ext cx="7602049" cy="51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000">
        <p:wipe/>
      </p:transition>
    </mc:Choice>
    <mc:Fallback xmlns="">
      <p:transition advTm="1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arry_2\Pictures\Versammlung\Chorjubiläum\Auswahl\1_Jubi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8" y="-125168"/>
            <a:ext cx="7264988" cy="52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arry_2\Pictures\Versammlung\Chorjubiläum\Auswahl\1_Jubi_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" b="2294"/>
          <a:stretch/>
        </p:blipFill>
        <p:spPr bwMode="auto">
          <a:xfrm>
            <a:off x="945733" y="-2"/>
            <a:ext cx="715465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arry_2\Pictures\Versammlung\Chorjubiläum\Auswahl\1_Jubi_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 r="859" b="1366"/>
          <a:stretch/>
        </p:blipFill>
        <p:spPr bwMode="auto">
          <a:xfrm>
            <a:off x="483875" y="0"/>
            <a:ext cx="8264589" cy="514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843558"/>
            <a:ext cx="8136904" cy="31393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41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6600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ic" pitchFamily="2" charset="0"/>
              </a:rPr>
              <a:t>125 Jahre gemischter Chor der efG. Rehe</a:t>
            </a:r>
            <a:endParaRPr lang="de-DE" sz="6600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fad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arry_2\Pictures\Versammlung\Chorjubiläum\Auswahl\1_Jubi_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 b="1770"/>
          <a:stretch/>
        </p:blipFill>
        <p:spPr bwMode="auto">
          <a:xfrm>
            <a:off x="506149" y="7072"/>
            <a:ext cx="8098299" cy="51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arry_2\Pictures\Versammlung\Chorjubiläum\Auswahl\1_Jubi_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534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arry_2\Pictures\Versammlung\Chorjubiläum\Auswahl\1_Jubi_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"/>
          <a:stretch/>
        </p:blipFill>
        <p:spPr bwMode="auto">
          <a:xfrm>
            <a:off x="591323" y="26143"/>
            <a:ext cx="7941117" cy="511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arry_2\Pictures\Versammlung\Chorjubiläum\Auswahl\1_Jubi_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1811" r="862" b="1859"/>
          <a:stretch/>
        </p:blipFill>
        <p:spPr bwMode="auto">
          <a:xfrm>
            <a:off x="736793" y="28324"/>
            <a:ext cx="7651631" cy="506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3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wipe/>
      </p:transition>
    </mc:Choice>
    <mc:Fallback xmlns="">
      <p:transition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arry_2\Pictures\Versammlung\Chorjubiläum\Auswahl\1_Jubi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8" y="11159"/>
            <a:ext cx="80095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20928795">
            <a:off x="6516216" y="300379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Holland ca. 1971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arry_2\Pictures\Versammlung\Chorjubiläum\Auswahl\1_Jubi_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"/>
          <a:stretch/>
        </p:blipFill>
        <p:spPr bwMode="auto">
          <a:xfrm>
            <a:off x="467544" y="-1"/>
            <a:ext cx="8105169" cy="51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491880" y="468757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Holland, Den </a:t>
            </a:r>
            <a:r>
              <a:rPr lang="de-DE" b="1" dirty="0" err="1" smtClean="0">
                <a:solidFill>
                  <a:srgbClr val="C00000"/>
                </a:solidFill>
              </a:rPr>
              <a:t>Helder</a:t>
            </a:r>
            <a:r>
              <a:rPr lang="de-DE" b="1" dirty="0" smtClean="0">
                <a:solidFill>
                  <a:srgbClr val="C00000"/>
                </a:solidFill>
              </a:rPr>
              <a:t> ca. 1971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arry_2\Pictures\Versammlung\Chorjubiläum\Auswahl\1_Jubi_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"/>
          <a:stretch/>
        </p:blipFill>
        <p:spPr bwMode="auto">
          <a:xfrm>
            <a:off x="720080" y="-1"/>
            <a:ext cx="7524328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475656" y="3867894"/>
            <a:ext cx="2088232" cy="369332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Holland ca. 1984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wipe/>
      </p:transition>
    </mc:Choice>
    <mc:Fallback xmlns="">
      <p:transition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Harry_2\Pictures\Versammlung\Chorjubiläum\Bil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"/>
          <a:stretch/>
        </p:blipFill>
        <p:spPr bwMode="auto">
          <a:xfrm>
            <a:off x="251520" y="1"/>
            <a:ext cx="84726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75656" y="4515966"/>
            <a:ext cx="3240360" cy="369332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Holland </a:t>
            </a:r>
            <a:r>
              <a:rPr lang="de-DE" b="1" dirty="0" err="1" smtClean="0">
                <a:solidFill>
                  <a:srgbClr val="C00000"/>
                </a:solidFill>
              </a:rPr>
              <a:t>Huis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ter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Duin</a:t>
            </a:r>
            <a:r>
              <a:rPr lang="de-DE" b="1" dirty="0" smtClean="0">
                <a:solidFill>
                  <a:srgbClr val="C00000"/>
                </a:solidFill>
              </a:rPr>
              <a:t> ca. </a:t>
            </a:r>
            <a:r>
              <a:rPr lang="de-DE" b="1" dirty="0" smtClean="0">
                <a:solidFill>
                  <a:srgbClr val="C00000"/>
                </a:solidFill>
              </a:rPr>
              <a:t>1984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>
        <p:wipe/>
      </p:transition>
    </mc:Choice>
    <mc:Fallback xmlns="">
      <p:transition advTm="1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arry_2\Pictures\Versammlung\Chorjubiläum\Auswahl\1_Jubi_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2" y="-20538"/>
            <a:ext cx="774998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arry_2\Pictures\Versammlung\Chorjubiläum\Auswahl\1_Jubi_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r="961" b="1737"/>
          <a:stretch/>
        </p:blipFill>
        <p:spPr bwMode="auto">
          <a:xfrm>
            <a:off x="681094" y="1"/>
            <a:ext cx="77073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rry_2\Pictures\Versammlung\Chorjubiläum\Auswahl\1_Jubi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2772" r="1088" b="3082"/>
          <a:stretch/>
        </p:blipFill>
        <p:spPr bwMode="auto">
          <a:xfrm>
            <a:off x="969647" y="1"/>
            <a:ext cx="6842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rry_2\Pictures\Versammlung\EfG-Rehe Logo\Logos neu 02_15\Logo-EfG-Rehe-CMY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" b="1827"/>
          <a:stretch/>
        </p:blipFill>
        <p:spPr bwMode="auto">
          <a:xfrm>
            <a:off x="8172400" y="195486"/>
            <a:ext cx="57703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fade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arry_2\Pictures\Versammlung\Chorjubiläum\Auswahl\1_Jubi_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" b="3112"/>
          <a:stretch/>
        </p:blipFill>
        <p:spPr bwMode="auto">
          <a:xfrm>
            <a:off x="689662" y="19510"/>
            <a:ext cx="7698762" cy="512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arry_2\Pictures\Versammlung\Chorjubiläum\Auswahl\1_Jubi_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" b="1768"/>
          <a:stretch/>
        </p:blipFill>
        <p:spPr bwMode="auto">
          <a:xfrm>
            <a:off x="749043" y="1442"/>
            <a:ext cx="7495365" cy="51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arry_2\Pictures\Versammlung\Chorjubiläum\Auswahl\1_Jubi_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" b="1678"/>
          <a:stretch/>
        </p:blipFill>
        <p:spPr bwMode="auto">
          <a:xfrm>
            <a:off x="647169" y="0"/>
            <a:ext cx="7741255" cy="52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igene Dateien\Eigene Bilder\Versammlung\Historie\Bild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677" r="2716" b="5084"/>
          <a:stretch/>
        </p:blipFill>
        <p:spPr bwMode="auto">
          <a:xfrm>
            <a:off x="755576" y="0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Harry_2\Pictures\Versammlung\Chorjubiläum\Auswahl\1_Jubi_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1393" b="5660"/>
          <a:stretch/>
        </p:blipFill>
        <p:spPr bwMode="auto">
          <a:xfrm>
            <a:off x="673412" y="0"/>
            <a:ext cx="76430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wipe/>
      </p:transition>
    </mc:Choice>
    <mc:Fallback xmlns="">
      <p:transition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Harry_2\Pictures\Versammlung\Chorjubiläum\1995_01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46663"/>
            <a:ext cx="8009132" cy="51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7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Harry_2\Pictures\Versammlung\Chorjubiläum\1995_02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1" y="-20538"/>
            <a:ext cx="8075237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Harry_2\Pictures\Versammlung\Chorjubiläum\Auswahl\1_Jubi_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"/>
          <a:stretch/>
        </p:blipFill>
        <p:spPr bwMode="auto">
          <a:xfrm>
            <a:off x="827584" y="0"/>
            <a:ext cx="7505533" cy="51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Harry_2\Pictures\Versammlung\Chorjubiläum\Chor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6" y="-92546"/>
            <a:ext cx="7932226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Harry_2\Pictures\Versammlung\Chorjubiläum\Chor 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5" y="-17425"/>
            <a:ext cx="7867029" cy="5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arry_2\Pictures\Versammlung\Chorjubiläum\Auswahl\1_Jubi_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/>
          <a:stretch/>
        </p:blipFill>
        <p:spPr bwMode="auto">
          <a:xfrm>
            <a:off x="258515" y="-92546"/>
            <a:ext cx="8566803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Harry_2\Pictures\Versammlung\Chorjubiläum\Auswahl\1_Jubi_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8" r="994"/>
          <a:stretch/>
        </p:blipFill>
        <p:spPr bwMode="auto">
          <a:xfrm>
            <a:off x="395536" y="0"/>
            <a:ext cx="849568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000">
        <p:wipe/>
      </p:transition>
    </mc:Choice>
    <mc:Fallback xmlns="">
      <p:transition advTm="1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Harry_2\Pictures\Versammlung\Chorjubiläum\Auswahl\1_Jubi_40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 b="13405"/>
          <a:stretch/>
        </p:blipFill>
        <p:spPr bwMode="auto">
          <a:xfrm>
            <a:off x="0" y="0"/>
            <a:ext cx="9111180" cy="51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4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>
        <p:wipe/>
      </p:transition>
    </mc:Choice>
    <mc:Fallback xmlns="">
      <p:transition advTm="1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Harry_2\Pictures\Versammlung\Chorjubiläum\Auswahl\1_Jubi_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 bwMode="auto">
          <a:xfrm>
            <a:off x="395536" y="-1"/>
            <a:ext cx="832230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Harry_2\Pictures\Versammlung\Chorjubiläum\Auswahl\1_Jubi_4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2"/>
          <a:stretch/>
        </p:blipFill>
        <p:spPr bwMode="auto">
          <a:xfrm>
            <a:off x="323528" y="-1"/>
            <a:ext cx="856315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Harry_2\Pictures\Versammlung\Chorjubiläum\Auswahl\1_Jubi_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"/>
          <a:stretch/>
        </p:blipFill>
        <p:spPr bwMode="auto">
          <a:xfrm>
            <a:off x="539552" y="0"/>
            <a:ext cx="81686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Harry_2\Pictures\Versammlung\Chorjubiläum\Auswahl\1_Jubi_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-409" r="12915" b="11334"/>
          <a:stretch/>
        </p:blipFill>
        <p:spPr bwMode="auto">
          <a:xfrm>
            <a:off x="736952" y="0"/>
            <a:ext cx="74812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Harry_2\Pictures\Versammlung\Chorjubiläum\Auswahl\1_Jubi_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70052"/>
            <a:ext cx="3456384" cy="518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wipe/>
      </p:transition>
    </mc:Choice>
    <mc:Fallback xmlns="">
      <p:transition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Harry_2\Pictures\Versammlung\Chorjubiläum\Auswahl\1_Jubi_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7353"/>
            <a:ext cx="7884368" cy="52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Harry_2\Pictures\Versammlung\Chorjubiläum\Auswahl\1_Jubi_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r="1691" b="3088"/>
          <a:stretch/>
        </p:blipFill>
        <p:spPr bwMode="auto">
          <a:xfrm>
            <a:off x="35496" y="-20538"/>
            <a:ext cx="910424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Harry_2\Pictures\Versammlung\Chorjubiläum\Auswahl\1_Jubi_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1642"/>
            <a:ext cx="7931535" cy="52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rry_2\Pictures\Versammlung\Chorjubiläum\Auswahl\1_Jub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8806346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Harry_2\Pictures\Versammlung\Chorjubiläum\Auswahl\1_Jubi_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b="4136"/>
          <a:stretch/>
        </p:blipFill>
        <p:spPr bwMode="auto">
          <a:xfrm>
            <a:off x="467544" y="1"/>
            <a:ext cx="83164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5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Harry_2\Pictures\Versammlung\Chorjubiläum\Auswahl\1_Jubi_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0407"/>
          <a:stretch/>
        </p:blipFill>
        <p:spPr bwMode="auto">
          <a:xfrm>
            <a:off x="107504" y="0"/>
            <a:ext cx="89644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000">
        <p:wipe/>
      </p:transition>
    </mc:Choice>
    <mc:Fallback xmlns="">
      <p:transition advTm="1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Harry_2\Pictures\Versammlung\Chorjubiläum\Auswahl\1_Jubi_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b="22588"/>
          <a:stretch/>
        </p:blipFill>
        <p:spPr bwMode="auto">
          <a:xfrm>
            <a:off x="-36512" y="-1"/>
            <a:ext cx="914147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>
        <p:wipe/>
      </p:transition>
    </mc:Choice>
    <mc:Fallback xmlns="">
      <p:transition advTm="1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75656" y="185013"/>
            <a:ext cx="2376264" cy="523220"/>
          </a:xfrm>
          <a:prstGeom prst="rect">
            <a:avLst/>
          </a:prstGeom>
          <a:solidFill>
            <a:schemeClr val="bg1">
              <a:lumMod val="65000"/>
              <a:lumOff val="35000"/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Die Chorleiter</a:t>
            </a:r>
            <a:endParaRPr lang="de-DE" sz="2800" b="1" dirty="0">
              <a:ln>
                <a:solidFill>
                  <a:schemeClr val="tx1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44176" y="695181"/>
            <a:ext cx="7576296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ligraphic" pitchFamily="2" charset="0"/>
              </a:rPr>
              <a:t>Ab  1891 Lehrer Germann 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ligraphic" pitchFamily="2" charset="0"/>
              </a:rPr>
              <a:t>1905 bis 1916 Adolf Hahnenstein III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ligraphic" pitchFamily="2" charset="0"/>
              </a:rPr>
              <a:t>1916 bis 1925 Emil Wehr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ligraphic" pitchFamily="2" charset="0"/>
              </a:rPr>
              <a:t>1925 bis 1935 Hermann </a:t>
            </a:r>
            <a:r>
              <a:rPr lang="de-DE" sz="2400" dirty="0" err="1" smtClean="0">
                <a:latin typeface="Calligraphic" pitchFamily="2" charset="0"/>
              </a:rPr>
              <a:t>Kroppach</a:t>
            </a:r>
            <a:endParaRPr lang="de-DE" sz="2400" dirty="0" smtClean="0">
              <a:latin typeface="Calligraphic" pitchFamily="2" charset="0"/>
            </a:endParaRP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ligraphic" pitchFamily="2" charset="0"/>
              </a:rPr>
              <a:t>1935 bis 1940  und bis 1954 Hermann Michel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alligraphic" pitchFamily="2" charset="0"/>
              </a:rPr>
              <a:t>1954 bis 1961 Günter Thomas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mic Sans MS" panose="030F0702030302020204" pitchFamily="66" charset="0"/>
              </a:rPr>
              <a:t>1961 bis 2003 Horst Hommel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mic Sans MS" panose="030F0702030302020204" pitchFamily="66" charset="0"/>
              </a:rPr>
              <a:t>2003 bis 2014 Ingo Link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mic Sans MS" panose="030F0702030302020204" pitchFamily="66" charset="0"/>
              </a:rPr>
              <a:t>Ab 2014 Nathalie Batz &amp; Tina Beul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latin typeface="Calligraphic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Calligrap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4000">
        <p:wipe/>
      </p:transition>
    </mc:Choice>
    <mc:Fallback xmlns="">
      <p:transition advTm="2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012160" y="451596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© 04.2017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hk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560" y="344634"/>
            <a:ext cx="7920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u="sng" dirty="0" smtClean="0"/>
              <a:t>Tondokumente :</a:t>
            </a:r>
          </a:p>
          <a:p>
            <a:pPr algn="ctr"/>
            <a:endParaRPr lang="de-DE" sz="3600" u="sng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smtClean="0"/>
              <a:t>Gemischter Chor im Evangeliums Rundfunk 1984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smtClean="0"/>
              <a:t>Jubiläums </a:t>
            </a:r>
            <a:r>
              <a:rPr lang="de-DE" sz="2800" dirty="0" err="1" smtClean="0"/>
              <a:t>Singegottesdienst</a:t>
            </a:r>
            <a:r>
              <a:rPr lang="de-DE" sz="2800" dirty="0" smtClean="0"/>
              <a:t>  01.11.1992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smtClean="0"/>
              <a:t>London </a:t>
            </a:r>
            <a:r>
              <a:rPr lang="de-DE" sz="2800" dirty="0" err="1" smtClean="0"/>
              <a:t>Symphony</a:t>
            </a:r>
            <a:r>
              <a:rPr lang="de-DE" sz="2800" dirty="0" smtClean="0"/>
              <a:t> </a:t>
            </a:r>
            <a:r>
              <a:rPr lang="de-DE" sz="2800" dirty="0" err="1" smtClean="0"/>
              <a:t>Orcestra</a:t>
            </a:r>
            <a:r>
              <a:rPr lang="de-DE" sz="2800" dirty="0" smtClean="0"/>
              <a:t>, </a:t>
            </a:r>
            <a:r>
              <a:rPr lang="de-DE" sz="2800" dirty="0" err="1" smtClean="0"/>
              <a:t>Chariots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Fire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5894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3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arry_2\Pictures\Versammlung\Chorjubiläum\Auswahl\1_Jubi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r="2475"/>
          <a:stretch/>
        </p:blipFill>
        <p:spPr bwMode="auto">
          <a:xfrm>
            <a:off x="611560" y="0"/>
            <a:ext cx="77206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59477" y="4669274"/>
            <a:ext cx="6624736" cy="369332"/>
          </a:xfrm>
          <a:prstGeom prst="rect">
            <a:avLst/>
          </a:prstGeom>
          <a:solidFill>
            <a:srgbClr val="804F06">
              <a:alpha val="28627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Gemischter Chor </a:t>
            </a:r>
            <a:r>
              <a:rPr lang="de-DE" dirty="0" err="1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ca</a:t>
            </a:r>
            <a:r>
              <a:rPr lang="de-DE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 1925 Chorleiter Hermann </a:t>
            </a:r>
            <a:r>
              <a:rPr lang="de-DE" dirty="0" err="1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Kroppach</a:t>
            </a:r>
            <a:endParaRPr lang="de-DE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186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rry_2\Pictures\Versammlung\Chorjubiläum\Auswahl\1_Jubi_4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"/>
          <a:stretch/>
        </p:blipFill>
        <p:spPr bwMode="auto">
          <a:xfrm>
            <a:off x="527127" y="-20538"/>
            <a:ext cx="80053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59477" y="4669274"/>
            <a:ext cx="6624736" cy="369332"/>
          </a:xfrm>
          <a:prstGeom prst="rect">
            <a:avLst/>
          </a:prstGeom>
          <a:solidFill>
            <a:srgbClr val="804F06">
              <a:alpha val="28627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Vor dem alten Versammlungshaus in der Bahnhofstrasse </a:t>
            </a:r>
            <a:r>
              <a:rPr lang="de-DE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um 1934</a:t>
            </a:r>
            <a:endParaRPr lang="de-DE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423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wipe/>
      </p:transition>
    </mc:Choice>
    <mc:Fallback xmlns="">
      <p:transition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arry_2\Pictures\Versammlung\Chorjubiläum\Auswahl\1_Jubi_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" b="1491"/>
          <a:stretch/>
        </p:blipFill>
        <p:spPr bwMode="auto">
          <a:xfrm>
            <a:off x="1475656" y="1"/>
            <a:ext cx="629634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arry_2\Pictures\Versammlung\Chorjubiläum\Auswahl\1_Jubi_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-1"/>
          <a:stretch/>
        </p:blipFill>
        <p:spPr bwMode="auto">
          <a:xfrm>
            <a:off x="1828800" y="-55454"/>
            <a:ext cx="4169855" cy="519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228184" y="55552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Richtfest des neuen Gemeindehaus </a:t>
            </a:r>
            <a:r>
              <a:rPr lang="de-DE" dirty="0"/>
              <a:t>i</a:t>
            </a:r>
            <a:r>
              <a:rPr lang="de-DE" dirty="0" smtClean="0"/>
              <a:t>n der </a:t>
            </a:r>
            <a:r>
              <a:rPr lang="de-DE" dirty="0" err="1" smtClean="0"/>
              <a:t>Rathausstrasse</a:t>
            </a:r>
            <a:r>
              <a:rPr lang="de-DE" dirty="0" smtClean="0"/>
              <a:t> 1956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67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wipe/>
      </p:transition>
    </mc:Choice>
    <mc:Fallback xmlns="">
      <p:transition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Bildschirmpräsentation (16:9)</PresentationFormat>
  <Paragraphs>25</Paragraphs>
  <Slides>55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6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Harry</dc:creator>
  <cp:lastModifiedBy>Harry</cp:lastModifiedBy>
  <cp:revision>62</cp:revision>
  <dcterms:created xsi:type="dcterms:W3CDTF">2017-04-01T09:19:25Z</dcterms:created>
  <dcterms:modified xsi:type="dcterms:W3CDTF">2017-04-13T17:14:57Z</dcterms:modified>
</cp:coreProperties>
</file>